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7" r:id="rId1"/>
  </p:sldMasterIdLst>
  <p:notesMasterIdLst>
    <p:notesMasterId r:id="rId15"/>
  </p:notesMasterIdLst>
  <p:handoutMasterIdLst>
    <p:handoutMasterId r:id="rId16"/>
  </p:handoutMasterIdLst>
  <p:sldIdLst>
    <p:sldId id="430" r:id="rId2"/>
    <p:sldId id="445" r:id="rId3"/>
    <p:sldId id="457" r:id="rId4"/>
    <p:sldId id="459" r:id="rId5"/>
    <p:sldId id="460" r:id="rId6"/>
    <p:sldId id="465" r:id="rId7"/>
    <p:sldId id="463" r:id="rId8"/>
    <p:sldId id="464" r:id="rId9"/>
    <p:sldId id="466" r:id="rId10"/>
    <p:sldId id="467" r:id="rId11"/>
    <p:sldId id="468" r:id="rId12"/>
    <p:sldId id="461" r:id="rId13"/>
    <p:sldId id="469" r:id="rId14"/>
  </p:sldIdLst>
  <p:sldSz cx="9144000" cy="6858000" type="screen4x3"/>
  <p:notesSz cx="6761163" cy="99425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bg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bg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bg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bg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bg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2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2E2E"/>
    <a:srgbClr val="5F9F2A"/>
    <a:srgbClr val="7D4089"/>
    <a:srgbClr val="AC1A2F"/>
    <a:srgbClr val="E1AD40"/>
    <a:srgbClr val="9FB6CA"/>
    <a:srgbClr val="FF5050"/>
    <a:srgbClr val="00CC66"/>
    <a:srgbClr val="66CCFF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34" autoAdjust="0"/>
    <p:restoredTop sz="94545" autoAdjust="0"/>
  </p:normalViewPr>
  <p:slideViewPr>
    <p:cSldViewPr snapToObjects="1">
      <p:cViewPr>
        <p:scale>
          <a:sx n="96" d="100"/>
          <a:sy n="96" d="100"/>
        </p:scale>
        <p:origin x="-907" y="-58"/>
      </p:cViewPr>
      <p:guideLst>
        <p:guide orient="horz" pos="52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2" d="100"/>
          <a:sy n="82" d="100"/>
        </p:scale>
        <p:origin x="-2064" y="-90"/>
      </p:cViewPr>
      <p:guideLst>
        <p:guide orient="horz" pos="3132"/>
        <p:guide pos="21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29761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798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798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29761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9F97EEC-0D11-443B-9989-E2312DC3E8AC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1529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9761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6938" y="746125"/>
            <a:ext cx="4967287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6117" y="4722694"/>
            <a:ext cx="5408930" cy="4474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9761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86AAEA9A-086A-4880-9934-69AFC7D83FCE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6667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opsti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en titel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0"/>
          </p:nvPr>
        </p:nvSpPr>
        <p:spPr>
          <a:xfrm>
            <a:off x="468313" y="1341438"/>
            <a:ext cx="8064500" cy="44640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ekst 6"/>
          <p:cNvSpPr>
            <a:spLocks noGrp="1"/>
          </p:cNvSpPr>
          <p:nvPr>
            <p:ph type="body" sz="quarter" idx="10"/>
          </p:nvPr>
        </p:nvSpPr>
        <p:spPr>
          <a:xfrm>
            <a:off x="467544" y="1412778"/>
            <a:ext cx="8136904" cy="352839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0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467544" y="202631"/>
            <a:ext cx="8136904" cy="706090"/>
          </a:xfrm>
        </p:spPr>
        <p:txBody>
          <a:bodyPr/>
          <a:lstStyle>
            <a:lvl1pPr>
              <a:defRPr sz="3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dside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7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7" name="Pladsholder til tekst 6"/>
          <p:cNvSpPr>
            <a:spLocks noGrp="1"/>
          </p:cNvSpPr>
          <p:nvPr>
            <p:ph type="body" sz="quarter" idx="10"/>
          </p:nvPr>
        </p:nvSpPr>
        <p:spPr>
          <a:xfrm>
            <a:off x="467544" y="5013104"/>
            <a:ext cx="8136904" cy="792163"/>
          </a:xfrm>
          <a:prstGeom prst="rect">
            <a:avLst/>
          </a:prstGeom>
        </p:spPr>
        <p:txBody>
          <a:bodyPr/>
          <a:lstStyle>
            <a:lvl1pPr>
              <a:buNone/>
              <a:defRPr sz="3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gsor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467544" y="202631"/>
            <a:ext cx="8352928" cy="706090"/>
          </a:xfrm>
        </p:spPr>
        <p:txBody>
          <a:bodyPr/>
          <a:lstStyle>
            <a:lvl1pPr>
              <a:defRPr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5" name="Pladsholder til tekst 6"/>
          <p:cNvSpPr>
            <a:spLocks noGrp="1"/>
          </p:cNvSpPr>
          <p:nvPr>
            <p:ph type="body" sz="quarter" idx="10"/>
          </p:nvPr>
        </p:nvSpPr>
        <p:spPr>
          <a:xfrm>
            <a:off x="1619076" y="1628802"/>
            <a:ext cx="6337300" cy="3528391"/>
          </a:xfrm>
          <a:prstGeom prst="rect">
            <a:avLst/>
          </a:prstGeom>
        </p:spPr>
        <p:txBody>
          <a:bodyPr/>
          <a:lstStyle>
            <a:lvl1pPr>
              <a:buFont typeface="Arial" pitchFamily="34" charset="0"/>
              <a:buChar char="•"/>
              <a:defRPr sz="3000"/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lede og mulighed for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7"/>
          <p:cNvSpPr>
            <a:spLocks noGrp="1"/>
          </p:cNvSpPr>
          <p:nvPr>
            <p:ph type="pic" sz="quarter" idx="11"/>
          </p:nvPr>
        </p:nvSpPr>
        <p:spPr>
          <a:xfrm>
            <a:off x="0" y="3"/>
            <a:ext cx="9144000" cy="4581127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7" name="Pladsholder til tekst 6"/>
          <p:cNvSpPr>
            <a:spLocks noGrp="1"/>
          </p:cNvSpPr>
          <p:nvPr>
            <p:ph type="body" sz="quarter" idx="10"/>
          </p:nvPr>
        </p:nvSpPr>
        <p:spPr>
          <a:xfrm>
            <a:off x="467544" y="4869162"/>
            <a:ext cx="8136904" cy="792163"/>
          </a:xfrm>
          <a:prstGeom prst="rect">
            <a:avLst/>
          </a:prstGeom>
        </p:spPr>
        <p:txBody>
          <a:bodyPr/>
          <a:lstStyle>
            <a:lvl1pPr>
              <a:buNone/>
              <a:defRPr sz="3600" b="1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ekst 6"/>
          <p:cNvSpPr>
            <a:spLocks noGrp="1"/>
          </p:cNvSpPr>
          <p:nvPr>
            <p:ph type="body" sz="quarter" idx="10"/>
          </p:nvPr>
        </p:nvSpPr>
        <p:spPr>
          <a:xfrm>
            <a:off x="467544" y="1412778"/>
            <a:ext cx="3816424" cy="3528391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467544" y="202631"/>
            <a:ext cx="8136904" cy="706090"/>
          </a:xfrm>
        </p:spPr>
        <p:txBody>
          <a:bodyPr/>
          <a:lstStyle>
            <a:lvl1pPr>
              <a:defRPr sz="3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6" name="Pladsholder til tekst 6"/>
          <p:cNvSpPr>
            <a:spLocks noGrp="1"/>
          </p:cNvSpPr>
          <p:nvPr>
            <p:ph type="body" sz="quarter" idx="11"/>
          </p:nvPr>
        </p:nvSpPr>
        <p:spPr>
          <a:xfrm>
            <a:off x="4788024" y="1412778"/>
            <a:ext cx="3816424" cy="3528391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600" b="1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5" name="Pladsholder til diagram 4"/>
          <p:cNvSpPr>
            <a:spLocks noGrp="1"/>
          </p:cNvSpPr>
          <p:nvPr>
            <p:ph type="chart" sz="quarter" idx="12"/>
          </p:nvPr>
        </p:nvSpPr>
        <p:spPr>
          <a:xfrm>
            <a:off x="468635" y="1125540"/>
            <a:ext cx="8063805" cy="46069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da-DK"/>
              <a:t>Klik på ikonet for at tilføje et diagram</a:t>
            </a:r>
            <a:endParaRPr lang="da-DK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s med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4" name="Pladsholder til SmartArt 5"/>
          <p:cNvSpPr>
            <a:spLocks noGrp="1"/>
          </p:cNvSpPr>
          <p:nvPr>
            <p:ph type="dgm" sz="quarter" idx="10"/>
          </p:nvPr>
        </p:nvSpPr>
        <p:spPr>
          <a:xfrm>
            <a:off x="467545" y="1124746"/>
            <a:ext cx="8064896" cy="4606925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SmartArt-grafik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diagrammer to en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44477"/>
            <a:ext cx="8100516" cy="352425"/>
          </a:xfrm>
        </p:spPr>
        <p:txBody>
          <a:bodyPr/>
          <a:lstStyle>
            <a:lvl1pPr>
              <a:defRPr sz="3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539552" y="1124744"/>
            <a:ext cx="3780036" cy="42484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da-DK"/>
              <a:t>Klik på ikonet for at tilføje et diagram</a:t>
            </a:r>
            <a:endParaRPr lang="da-DK" dirty="0"/>
          </a:p>
        </p:txBody>
      </p:sp>
      <p:sp>
        <p:nvSpPr>
          <p:cNvPr id="4" name="Chart Placeholder 2"/>
          <p:cNvSpPr>
            <a:spLocks noGrp="1"/>
          </p:cNvSpPr>
          <p:nvPr>
            <p:ph type="chart" idx="10"/>
          </p:nvPr>
        </p:nvSpPr>
        <p:spPr>
          <a:xfrm>
            <a:off x="4860032" y="1124744"/>
            <a:ext cx="3780036" cy="42484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da-DK"/>
              <a:t>Klik på ikonet for at tilføje et diagram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12077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44477"/>
            <a:ext cx="8100516" cy="352425"/>
          </a:xfrm>
        </p:spPr>
        <p:txBody>
          <a:bodyPr/>
          <a:lstStyle>
            <a:lvl1pPr>
              <a:defRPr sz="3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1"/>
          </p:nvPr>
        </p:nvSpPr>
        <p:spPr>
          <a:xfrm>
            <a:off x="539750" y="1125066"/>
            <a:ext cx="3779838" cy="4248150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8" name="Pladsholder til SmartArt 7"/>
          <p:cNvSpPr>
            <a:spLocks noGrp="1"/>
          </p:cNvSpPr>
          <p:nvPr>
            <p:ph type="dgm" sz="quarter" idx="12"/>
          </p:nvPr>
        </p:nvSpPr>
        <p:spPr>
          <a:xfrm>
            <a:off x="4858643" y="1125066"/>
            <a:ext cx="3781425" cy="4248150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SmartArt-grafik</a:t>
            </a:r>
          </a:p>
        </p:txBody>
      </p:sp>
    </p:spTree>
    <p:extLst>
      <p:ext uri="{BB962C8B-B14F-4D97-AF65-F5344CB8AC3E}">
        <p14:creationId xmlns:p14="http://schemas.microsoft.com/office/powerpoint/2010/main" val="1612077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3" y="244477"/>
            <a:ext cx="8136904" cy="352425"/>
          </a:xfrm>
        </p:spPr>
        <p:txBody>
          <a:bodyPr/>
          <a:lstStyle>
            <a:lvl1pPr>
              <a:defRPr sz="3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4" name="Chart Placeholder 2"/>
          <p:cNvSpPr>
            <a:spLocks noGrp="1"/>
          </p:cNvSpPr>
          <p:nvPr>
            <p:ph type="chart" idx="10"/>
          </p:nvPr>
        </p:nvSpPr>
        <p:spPr>
          <a:xfrm>
            <a:off x="4788024" y="1124744"/>
            <a:ext cx="3888432" cy="42484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da-DK"/>
              <a:t>Klik på ikonet for at tilføje et diagram</a:t>
            </a:r>
            <a:endParaRPr lang="da-DK" dirty="0"/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1"/>
          </p:nvPr>
        </p:nvSpPr>
        <p:spPr>
          <a:xfrm>
            <a:off x="539552" y="1124744"/>
            <a:ext cx="3888432" cy="4247678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16120779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ledet i si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3" y="244477"/>
            <a:ext cx="5472608" cy="352425"/>
          </a:xfrm>
        </p:spPr>
        <p:txBody>
          <a:bodyPr/>
          <a:lstStyle>
            <a:lvl1pPr>
              <a:defRPr sz="3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1"/>
          </p:nvPr>
        </p:nvSpPr>
        <p:spPr>
          <a:xfrm>
            <a:off x="539750" y="1125066"/>
            <a:ext cx="3779838" cy="42481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7" name="Pladsholder til billede 6"/>
          <p:cNvSpPr>
            <a:spLocks noGrp="1"/>
          </p:cNvSpPr>
          <p:nvPr>
            <p:ph type="pic" sz="quarter" idx="13"/>
          </p:nvPr>
        </p:nvSpPr>
        <p:spPr>
          <a:xfrm>
            <a:off x="6083622" y="0"/>
            <a:ext cx="3240906" cy="7100888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</p:spTree>
    <p:extLst>
      <p:ext uri="{BB962C8B-B14F-4D97-AF65-F5344CB8AC3E}">
        <p14:creationId xmlns:p14="http://schemas.microsoft.com/office/powerpoint/2010/main" val="16120779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i baggrun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billede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1"/>
          </p:nvPr>
        </p:nvSpPr>
        <p:spPr>
          <a:xfrm>
            <a:off x="1691681" y="1556794"/>
            <a:ext cx="5760640" cy="584775"/>
          </a:xfrm>
          <a:prstGeom prst="rect">
            <a:avLst/>
          </a:prstGeom>
          <a:solidFill>
            <a:schemeClr val="bg1">
              <a:lumMod val="95000"/>
              <a:alpha val="75000"/>
            </a:schemeClr>
          </a:solidFill>
        </p:spPr>
        <p:txBody>
          <a:bodyPr>
            <a:spAutoFit/>
          </a:bodyPr>
          <a:lstStyle>
            <a:lvl1pPr>
              <a:defRPr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16120779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ledet i to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billede 6"/>
          <p:cNvSpPr>
            <a:spLocks noGrp="1"/>
          </p:cNvSpPr>
          <p:nvPr>
            <p:ph type="pic" sz="quarter" idx="13"/>
          </p:nvPr>
        </p:nvSpPr>
        <p:spPr>
          <a:xfrm>
            <a:off x="-324544" y="-171400"/>
            <a:ext cx="10009882" cy="1656184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1" y="1708425"/>
            <a:ext cx="7488634" cy="352425"/>
          </a:xfrm>
        </p:spPr>
        <p:txBody>
          <a:bodyPr/>
          <a:lstStyle>
            <a:lvl1pPr>
              <a:defRPr sz="3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1"/>
          </p:nvPr>
        </p:nvSpPr>
        <p:spPr>
          <a:xfrm>
            <a:off x="539751" y="2420888"/>
            <a:ext cx="7488634" cy="30963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16120779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ledet i bun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3" y="244477"/>
            <a:ext cx="7416824" cy="352425"/>
          </a:xfrm>
        </p:spPr>
        <p:txBody>
          <a:bodyPr/>
          <a:lstStyle>
            <a:lvl1pPr>
              <a:defRPr sz="3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1"/>
          </p:nvPr>
        </p:nvSpPr>
        <p:spPr>
          <a:xfrm>
            <a:off x="539751" y="1125066"/>
            <a:ext cx="7416626" cy="237594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7" name="Pladsholder til billede 6"/>
          <p:cNvSpPr>
            <a:spLocks noGrp="1"/>
          </p:cNvSpPr>
          <p:nvPr>
            <p:ph type="pic" sz="quarter" idx="13"/>
          </p:nvPr>
        </p:nvSpPr>
        <p:spPr>
          <a:xfrm>
            <a:off x="-252536" y="4221088"/>
            <a:ext cx="9577064" cy="3384376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</p:spTree>
    <p:extLst>
      <p:ext uri="{BB962C8B-B14F-4D97-AF65-F5344CB8AC3E}">
        <p14:creationId xmlns:p14="http://schemas.microsoft.com/office/powerpoint/2010/main" val="16120779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leder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3" y="244477"/>
            <a:ext cx="7416824" cy="352425"/>
          </a:xfrm>
        </p:spPr>
        <p:txBody>
          <a:bodyPr/>
          <a:lstStyle>
            <a:lvl1pPr>
              <a:defRPr sz="3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7" name="Pladsholder til billede 6"/>
          <p:cNvSpPr>
            <a:spLocks noGrp="1"/>
          </p:cNvSpPr>
          <p:nvPr>
            <p:ph type="pic" sz="quarter" idx="13"/>
          </p:nvPr>
        </p:nvSpPr>
        <p:spPr>
          <a:xfrm>
            <a:off x="539553" y="3789040"/>
            <a:ext cx="2232248" cy="1800200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5" name="Pladsholder til tekst 5"/>
          <p:cNvSpPr>
            <a:spLocks noGrp="1"/>
          </p:cNvSpPr>
          <p:nvPr>
            <p:ph type="body" sz="quarter" idx="14"/>
          </p:nvPr>
        </p:nvSpPr>
        <p:spPr>
          <a:xfrm>
            <a:off x="5724129" y="1053058"/>
            <a:ext cx="2232248" cy="2375942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8" name="Pladsholder til tekst 5"/>
          <p:cNvSpPr>
            <a:spLocks noGrp="1"/>
          </p:cNvSpPr>
          <p:nvPr>
            <p:ph type="body" sz="quarter" idx="15"/>
          </p:nvPr>
        </p:nvSpPr>
        <p:spPr>
          <a:xfrm>
            <a:off x="3131841" y="1053058"/>
            <a:ext cx="2232248" cy="2375942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9" name="Pladsholder til tekst 5"/>
          <p:cNvSpPr>
            <a:spLocks noGrp="1"/>
          </p:cNvSpPr>
          <p:nvPr>
            <p:ph type="body" sz="quarter" idx="16"/>
          </p:nvPr>
        </p:nvSpPr>
        <p:spPr>
          <a:xfrm>
            <a:off x="539553" y="1053058"/>
            <a:ext cx="2232248" cy="2375942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0" name="Pladsholder til billede 6"/>
          <p:cNvSpPr>
            <a:spLocks noGrp="1"/>
          </p:cNvSpPr>
          <p:nvPr>
            <p:ph type="pic" sz="quarter" idx="17"/>
          </p:nvPr>
        </p:nvSpPr>
        <p:spPr>
          <a:xfrm>
            <a:off x="3131841" y="3789040"/>
            <a:ext cx="2232248" cy="1800200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1" name="Pladsholder til billede 6"/>
          <p:cNvSpPr>
            <a:spLocks noGrp="1"/>
          </p:cNvSpPr>
          <p:nvPr>
            <p:ph type="pic" sz="quarter" idx="18"/>
          </p:nvPr>
        </p:nvSpPr>
        <p:spPr>
          <a:xfrm>
            <a:off x="5724129" y="3789040"/>
            <a:ext cx="2232248" cy="1800200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120779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leder med tekst på si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3" y="244477"/>
            <a:ext cx="7416824" cy="352425"/>
          </a:xfrm>
        </p:spPr>
        <p:txBody>
          <a:bodyPr/>
          <a:lstStyle>
            <a:lvl1pPr>
              <a:defRPr sz="3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7" name="Pladsholder til billede 6"/>
          <p:cNvSpPr>
            <a:spLocks noGrp="1"/>
          </p:cNvSpPr>
          <p:nvPr>
            <p:ph type="pic" sz="quarter" idx="13"/>
          </p:nvPr>
        </p:nvSpPr>
        <p:spPr>
          <a:xfrm>
            <a:off x="5724129" y="1125066"/>
            <a:ext cx="2232248" cy="1367830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9" name="Pladsholder til tekst 5"/>
          <p:cNvSpPr>
            <a:spLocks noGrp="1"/>
          </p:cNvSpPr>
          <p:nvPr>
            <p:ph type="body" sz="quarter" idx="16"/>
          </p:nvPr>
        </p:nvSpPr>
        <p:spPr>
          <a:xfrm>
            <a:off x="539553" y="1125066"/>
            <a:ext cx="4896544" cy="136783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2" name="Pladsholder til tekst 5"/>
          <p:cNvSpPr>
            <a:spLocks noGrp="1"/>
          </p:cNvSpPr>
          <p:nvPr>
            <p:ph type="body" sz="quarter" idx="19"/>
          </p:nvPr>
        </p:nvSpPr>
        <p:spPr>
          <a:xfrm>
            <a:off x="539553" y="2781250"/>
            <a:ext cx="4896544" cy="136783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3" name="Pladsholder til tekst 5"/>
          <p:cNvSpPr>
            <a:spLocks noGrp="1"/>
          </p:cNvSpPr>
          <p:nvPr>
            <p:ph type="body" sz="quarter" idx="20"/>
          </p:nvPr>
        </p:nvSpPr>
        <p:spPr>
          <a:xfrm>
            <a:off x="539553" y="4437434"/>
            <a:ext cx="4896544" cy="136783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4" name="Pladsholder til billede 6"/>
          <p:cNvSpPr>
            <a:spLocks noGrp="1"/>
          </p:cNvSpPr>
          <p:nvPr>
            <p:ph type="pic" sz="quarter" idx="21"/>
          </p:nvPr>
        </p:nvSpPr>
        <p:spPr>
          <a:xfrm>
            <a:off x="5724129" y="2781250"/>
            <a:ext cx="2232248" cy="1367830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5" name="Pladsholder til billede 6"/>
          <p:cNvSpPr>
            <a:spLocks noGrp="1"/>
          </p:cNvSpPr>
          <p:nvPr>
            <p:ph type="pic" sz="quarter" idx="22"/>
          </p:nvPr>
        </p:nvSpPr>
        <p:spPr>
          <a:xfrm>
            <a:off x="5724129" y="4437434"/>
            <a:ext cx="2232248" cy="1367830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120779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7"/>
          <p:cNvSpPr>
            <a:spLocks noGrp="1"/>
          </p:cNvSpPr>
          <p:nvPr>
            <p:ph type="pic" sz="quarter" idx="11" hasCustomPrompt="1"/>
          </p:nvPr>
        </p:nvSpPr>
        <p:spPr>
          <a:xfrm>
            <a:off x="237216" y="1628800"/>
            <a:ext cx="8640960" cy="4752528"/>
          </a:xfrm>
          <a:prstGeom prst="rect">
            <a:avLst/>
          </a:prstGeom>
          <a:noFill/>
        </p:spPr>
        <p:txBody>
          <a:bodyPr/>
          <a:lstStyle>
            <a:lvl1pPr marL="1116000" indent="34290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/>
            </a:r>
            <a:br>
              <a:rPr lang="da-DK" dirty="0"/>
            </a:br>
            <a:r>
              <a:rPr lang="da-DK" dirty="0"/>
              <a:t/>
            </a:r>
            <a:br>
              <a:rPr lang="da-DK" dirty="0"/>
            </a:br>
            <a:r>
              <a:rPr lang="da-DK" dirty="0"/>
              <a:t>Indsæt evt. billede </a:t>
            </a:r>
            <a:br>
              <a:rPr lang="da-DK" dirty="0"/>
            </a:br>
            <a:r>
              <a:rPr lang="da-DK" dirty="0"/>
              <a:t>ved at klikke på ikonet</a:t>
            </a:r>
          </a:p>
        </p:txBody>
      </p:sp>
      <p:sp>
        <p:nvSpPr>
          <p:cNvPr id="7" name="Pladsholder til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237216" y="188565"/>
            <a:ext cx="8136904" cy="792163"/>
          </a:xfrm>
          <a:prstGeom prst="rect">
            <a:avLst/>
          </a:prstGeom>
        </p:spPr>
        <p:txBody>
          <a:bodyPr/>
          <a:lstStyle>
            <a:lvl1pPr>
              <a:buNone/>
              <a:defRPr sz="4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/>
              <a:t>Titel på oplæg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2" hasCustomPrompt="1"/>
          </p:nvPr>
        </p:nvSpPr>
        <p:spPr>
          <a:xfrm>
            <a:off x="237216" y="980654"/>
            <a:ext cx="7647152" cy="79216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000" baseline="0">
                <a:solidFill>
                  <a:srgbClr val="2E2E2E"/>
                </a:solidFill>
              </a:defRPr>
            </a:lvl1pPr>
          </a:lstStyle>
          <a:p>
            <a:pPr lvl="0"/>
            <a:r>
              <a:rPr lang="da-DK" dirty="0"/>
              <a:t>Den </a:t>
            </a:r>
            <a:r>
              <a:rPr lang="da-DK" dirty="0" err="1"/>
              <a:t>xx</a:t>
            </a:r>
            <a:r>
              <a:rPr lang="da-DK" dirty="0"/>
              <a:t> måned år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67545" y="332656"/>
            <a:ext cx="8064896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 dirty="0"/>
              <a:t>Klik for at tilføje tekst</a:t>
            </a:r>
          </a:p>
        </p:txBody>
      </p:sp>
      <p:cxnSp>
        <p:nvCxnSpPr>
          <p:cNvPr id="6" name="Lige forbindelse 5"/>
          <p:cNvCxnSpPr/>
          <p:nvPr/>
        </p:nvCxnSpPr>
        <p:spPr>
          <a:xfrm>
            <a:off x="0" y="5949280"/>
            <a:ext cx="1691680" cy="0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Billede 3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12" y="6093296"/>
            <a:ext cx="1432992" cy="57954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688" r:id="rId2"/>
    <p:sldLayoutId id="2147483697" r:id="rId3"/>
    <p:sldLayoutId id="2147483689" r:id="rId4"/>
    <p:sldLayoutId id="2147483703" r:id="rId5"/>
    <p:sldLayoutId id="2147483702" r:id="rId6"/>
    <p:sldLayoutId id="2147483694" r:id="rId7"/>
    <p:sldLayoutId id="2147483704" r:id="rId8"/>
    <p:sldLayoutId id="2147483700" r:id="rId9"/>
    <p:sldLayoutId id="2147483705" r:id="rId10"/>
    <p:sldLayoutId id="2147483701" r:id="rId11"/>
    <p:sldLayoutId id="2147483706" r:id="rId12"/>
    <p:sldLayoutId id="2147483712" r:id="rId13"/>
    <p:sldLayoutId id="2147483707" r:id="rId14"/>
    <p:sldLayoutId id="2147483708" r:id="rId15"/>
    <p:sldLayoutId id="2147483709" r:id="rId16"/>
    <p:sldLayoutId id="2147483710" r:id="rId17"/>
    <p:sldLayoutId id="2147483713" r:id="rId18"/>
    <p:sldLayoutId id="2147483715" r:id="rId19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cid:76923dfc-c5ad-4091-a676-b0299894a58c@eurprd08.prod.outlook.com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09196" y="6453336"/>
            <a:ext cx="2255292" cy="325782"/>
          </a:xfrm>
          <a:prstGeom prst="rect">
            <a:avLst/>
          </a:prstGeom>
          <a:noFill/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585" y="387586"/>
            <a:ext cx="1304895" cy="665150"/>
          </a:xfrm>
          <a:prstGeom prst="rect">
            <a:avLst/>
          </a:prstGeom>
        </p:spPr>
      </p:pic>
      <p:pic>
        <p:nvPicPr>
          <p:cNvPr id="7" name="Pladsholder til billede 4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" r="1756"/>
          <a:stretch>
            <a:fillRect/>
          </a:stretch>
        </p:blipFill>
        <p:spPr>
          <a:xfrm>
            <a:off x="467544" y="142091"/>
            <a:ext cx="2592288" cy="1298732"/>
          </a:xfrm>
        </p:spPr>
      </p:pic>
      <p:pic>
        <p:nvPicPr>
          <p:cNvPr id="9" name="Billed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420888"/>
            <a:ext cx="4915309" cy="3870618"/>
          </a:xfrm>
          <a:prstGeom prst="rect">
            <a:avLst/>
          </a:prstGeom>
        </p:spPr>
      </p:pic>
      <p:sp>
        <p:nvSpPr>
          <p:cNvPr id="2" name="Tekstfelt 1"/>
          <p:cNvSpPr txBox="1"/>
          <p:nvPr/>
        </p:nvSpPr>
        <p:spPr>
          <a:xfrm>
            <a:off x="611560" y="1772816"/>
            <a:ext cx="65527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chemeClr val="tx1"/>
                </a:solidFill>
              </a:rPr>
              <a:t>Hvornår er frivillighed en nødvendighed?</a:t>
            </a:r>
          </a:p>
        </p:txBody>
      </p:sp>
    </p:spTree>
    <p:extLst>
      <p:ext uri="{BB962C8B-B14F-4D97-AF65-F5344CB8AC3E}">
        <p14:creationId xmlns:p14="http://schemas.microsoft.com/office/powerpoint/2010/main" val="1979736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>
              <a:latin typeface="Calibri" panose="020F0502020204030204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a-DK" sz="1800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968" y="1609470"/>
            <a:ext cx="5282049" cy="397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885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Når seniorer tager initiativ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a-DK" dirty="0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5413554"/>
              </p:ext>
            </p:extLst>
          </p:nvPr>
        </p:nvGraphicFramePr>
        <p:xfrm>
          <a:off x="2699792" y="1305726"/>
          <a:ext cx="3384376" cy="47840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Acrobat Document" r:id="rId3" imgW="11343939" imgH="16039834" progId="AcroExch.Document.DC">
                  <p:embed/>
                </p:oleObj>
              </mc:Choice>
              <mc:Fallback>
                <p:oleObj name="Acrobat Document" r:id="rId3" imgW="11343939" imgH="1603983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99792" y="1305726"/>
                        <a:ext cx="3384376" cy="47840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746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Hylde de frivillige kræfter i Aarhus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 err="1"/>
              <a:t>Netværke</a:t>
            </a:r>
            <a:r>
              <a:rPr lang="da-DK" dirty="0"/>
              <a:t> mellem frivillige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Dele erfaringer mellem Mors og Aarhus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De frivilliges ”gå-på-rov” tur</a:t>
            </a:r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Formålet</a:t>
            </a:r>
          </a:p>
        </p:txBody>
      </p:sp>
    </p:spTree>
    <p:extLst>
      <p:ext uri="{BB962C8B-B14F-4D97-AF65-F5344CB8AC3E}">
        <p14:creationId xmlns:p14="http://schemas.microsoft.com/office/powerpoint/2010/main" val="1170747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1687563" y="2388744"/>
            <a:ext cx="5805620" cy="178417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Akuthjælperordning</a:t>
            </a:r>
          </a:p>
        </p:txBody>
      </p:sp>
      <p:pic>
        <p:nvPicPr>
          <p:cNvPr id="2050" name="Picture 2" descr="cff01642-235e-419b-8c7f-6a92a42dc328@eurprd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6696744" cy="4890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4250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600" dirty="0"/>
              <a:t>Akuthjælperordning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 flipV="1">
            <a:off x="-24484714" y="-23218576"/>
            <a:ext cx="125446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3075" name="Picture 3" descr="cid:76923dfc-c5ad-4091-a676-b0299894a58c@eurprd08.prod.outlook.com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021673"/>
            <a:ext cx="6407968" cy="480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8884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1548520" y="1625451"/>
            <a:ext cx="5687775" cy="2242448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Kulturkøbmanden</a:t>
            </a:r>
          </a:p>
        </p:txBody>
      </p:sp>
      <p:pic>
        <p:nvPicPr>
          <p:cNvPr id="4098" name="Picture 2" descr="db8017a3-6ddc-4311-b31c-7403baa07b3c@eurprd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87" y="908721"/>
            <a:ext cx="6606008" cy="48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7216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Kulturkøbmanden</a:t>
            </a:r>
          </a:p>
        </p:txBody>
      </p:sp>
      <p:pic>
        <p:nvPicPr>
          <p:cNvPr id="5122" name="Picture 2" descr="a9b5f0a4-2a37-423f-9c07-53df0095cdc5@eurprd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08720"/>
            <a:ext cx="6704606" cy="4896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6530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600" dirty="0"/>
              <a:t>Næssund Færgen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/>
          </p:nvPr>
        </p:nvSpPr>
        <p:spPr>
          <a:xfrm>
            <a:off x="1341115" y="1592167"/>
            <a:ext cx="4805508" cy="2691635"/>
          </a:xfrm>
        </p:spPr>
        <p:txBody>
          <a:bodyPr/>
          <a:lstStyle/>
          <a:p>
            <a:endParaRPr lang="da-DK" dirty="0"/>
          </a:p>
        </p:txBody>
      </p:sp>
      <p:pic>
        <p:nvPicPr>
          <p:cNvPr id="6146" name="Picture 2" descr="cc06e5d7-74e1-48e2-a539-ffc5d402e6f1@eurprd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47" y="1115226"/>
            <a:ext cx="6410843" cy="4682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6768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600" dirty="0"/>
              <a:t>Næssund Færgen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/>
          </p:nvPr>
        </p:nvSpPr>
        <p:spPr>
          <a:xfrm>
            <a:off x="1335276" y="2224820"/>
            <a:ext cx="5757616" cy="2389087"/>
          </a:xfrm>
        </p:spPr>
        <p:txBody>
          <a:bodyPr/>
          <a:lstStyle/>
          <a:p>
            <a:endParaRPr lang="da-DK" dirty="0"/>
          </a:p>
        </p:txBody>
      </p:sp>
      <p:pic>
        <p:nvPicPr>
          <p:cNvPr id="7170" name="Picture 2" descr="d5f4f7da-a7af-4c4a-89f7-ee2401558910@eurprd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44" y="1038746"/>
            <a:ext cx="6480719" cy="4733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1094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600" dirty="0"/>
              <a:t>Næssund Færgen</a:t>
            </a:r>
          </a:p>
        </p:txBody>
      </p:sp>
      <p:pic>
        <p:nvPicPr>
          <p:cNvPr id="8194" name="Picture 2" descr="b3fddd03-3766-4f46-9cff-6b494bdcd04b@eurprd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237089" y="-569462"/>
            <a:ext cx="4536504" cy="806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701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Hvad plukkede vi? Var det en god høst?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Mors &gt;&lt; Aarhus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 err="1"/>
              <a:t>Reflektioner</a:t>
            </a:r>
            <a:endParaRPr lang="da-DK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dirty="0"/>
              <a:t>Hvad kan vi forvente af vores medborgere?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Evaluering</a:t>
            </a:r>
          </a:p>
        </p:txBody>
      </p:sp>
    </p:spTree>
    <p:extLst>
      <p:ext uri="{BB962C8B-B14F-4D97-AF65-F5344CB8AC3E}">
        <p14:creationId xmlns:p14="http://schemas.microsoft.com/office/powerpoint/2010/main" val="4014938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9219" name="Picture 3" descr="bcef23cd-154c-4ceb-9078-20bebcc3c391@eurprd08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5" r="2064" b="51927"/>
          <a:stretch/>
        </p:blipFill>
        <p:spPr bwMode="auto">
          <a:xfrm>
            <a:off x="467545" y="1700808"/>
            <a:ext cx="7958779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737863"/>
      </p:ext>
    </p:extLst>
  </p:cSld>
  <p:clrMapOvr>
    <a:masterClrMapping/>
  </p:clrMapOvr>
</p:sld>
</file>

<file path=ppt/theme/theme1.xml><?xml version="1.0" encoding="utf-8"?>
<a:theme xmlns:a="http://schemas.openxmlformats.org/drawingml/2006/main" name="MSO PowerPoint">
  <a:themeElements>
    <a:clrScheme name="Aarhus Kommune">
      <a:dk1>
        <a:srgbClr val="383737"/>
      </a:dk1>
      <a:lt1>
        <a:srgbClr val="FFFFFF"/>
      </a:lt1>
      <a:dk2>
        <a:srgbClr val="706F6F"/>
      </a:dk2>
      <a:lt2>
        <a:srgbClr val="FFFFFF"/>
      </a:lt2>
      <a:accent1>
        <a:srgbClr val="009CDC"/>
      </a:accent1>
      <a:accent2>
        <a:srgbClr val="FBBA00"/>
      </a:accent2>
      <a:accent3>
        <a:srgbClr val="C10B25"/>
      </a:accent3>
      <a:accent4>
        <a:srgbClr val="82368C"/>
      </a:accent4>
      <a:accent5>
        <a:srgbClr val="1FA138"/>
      </a:accent5>
      <a:accent6>
        <a:srgbClr val="7FB6CB"/>
      </a:accent6>
      <a:hlink>
        <a:srgbClr val="009CDC"/>
      </a:hlink>
      <a:folHlink>
        <a:srgbClr val="82368C"/>
      </a:folHlink>
    </a:clrScheme>
    <a:fontScheme name="Klassisk kontor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MSO PowerPoint-skabelon20-06mhjerte" id="{5BF39938-9EE7-4E12-80AC-756190EAD584}" vid="{169249B2-E372-49E0-AC51-DE389BF59926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MSO PowerPoint-skabelon</Template>
  <TotalTime>966</TotalTime>
  <Words>65</Words>
  <Application>Microsoft Office PowerPoint</Application>
  <PresentationFormat>Skærmshow (4:3)</PresentationFormat>
  <Paragraphs>25</Paragraphs>
  <Slides>13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Integrerede OLE-servere</vt:lpstr>
      </vt:variant>
      <vt:variant>
        <vt:i4>1</vt:i4>
      </vt:variant>
      <vt:variant>
        <vt:lpstr>Diastitler</vt:lpstr>
      </vt:variant>
      <vt:variant>
        <vt:i4>13</vt:i4>
      </vt:variant>
    </vt:vector>
  </HeadingPairs>
  <TitlesOfParts>
    <vt:vector size="15" baseType="lpstr">
      <vt:lpstr>MSO PowerPoint</vt:lpstr>
      <vt:lpstr>Acrobat Document</vt:lpstr>
      <vt:lpstr>PowerPoint-præsentation</vt:lpstr>
      <vt:lpstr>PowerPoint-præsentation</vt:lpstr>
      <vt:lpstr>Når seniorer tager initiativ</vt:lpstr>
      <vt:lpstr>Formålet</vt:lpstr>
      <vt:lpstr>Akuthjælperordning</vt:lpstr>
      <vt:lpstr>Akuthjælperordning</vt:lpstr>
      <vt:lpstr>Kulturkøbmanden</vt:lpstr>
      <vt:lpstr>Kulturkøbmanden</vt:lpstr>
      <vt:lpstr>Næssund Færgen</vt:lpstr>
      <vt:lpstr>Næssund Færgen</vt:lpstr>
      <vt:lpstr>Næssund Færgen</vt:lpstr>
      <vt:lpstr>Evaluering</vt:lpstr>
      <vt:lpstr>PowerPoint-præsentation</vt:lpstr>
    </vt:vector>
  </TitlesOfParts>
  <Company>Aarhus Kommune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Lasse Schmidt</dc:creator>
  <cp:lastModifiedBy>Poul</cp:lastModifiedBy>
  <cp:revision>15</cp:revision>
  <cp:lastPrinted>2017-09-20T16:47:33Z</cp:lastPrinted>
  <dcterms:created xsi:type="dcterms:W3CDTF">2017-05-04T06:20:04Z</dcterms:created>
  <dcterms:modified xsi:type="dcterms:W3CDTF">2017-09-20T16:48:34Z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...">
    <vt:lpwstr>www.vestas.com</vt:lpwstr>
  </property>
  <property fmtid="{D5CDD505-2E9C-101B-9397-08002B2CF9AE}" pid="3" name="_NewReviewCycle">
    <vt:lpwstr/>
  </property>
</Properties>
</file>